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AA7013-EBE1-4529-BDD6-6D256703F59E}" type="doc">
      <dgm:prSet loTypeId="urn:microsoft.com/office/officeart/2005/8/layout/hierarchy5" loCatId="hierarchy" qsTypeId="urn:microsoft.com/office/officeart/2005/8/quickstyle/3d2" qsCatId="3D" csTypeId="urn:microsoft.com/office/officeart/2005/8/colors/accent1_1" csCatId="accent1" phldr="1"/>
      <dgm:spPr/>
      <dgm:t>
        <a:bodyPr/>
        <a:lstStyle/>
        <a:p>
          <a:endParaRPr lang="pt-BR"/>
        </a:p>
      </dgm:t>
    </dgm:pt>
    <dgm:pt modelId="{5B4C3221-3A8E-4258-AFF1-8963C932337B}">
      <dgm:prSet phldrT="[Texto]" custT="1"/>
      <dgm:spPr/>
      <dgm:t>
        <a:bodyPr/>
        <a:lstStyle/>
        <a:p>
          <a:r>
            <a:rPr lang="pt-BR" sz="2800" dirty="0" smtClean="0">
              <a:latin typeface="Arial" pitchFamily="34" charset="0"/>
              <a:cs typeface="Arial" pitchFamily="34" charset="0"/>
            </a:rPr>
            <a:t>Arte </a:t>
          </a:r>
          <a:r>
            <a:rPr lang="pt-BR" sz="2800" dirty="0" smtClean="0">
              <a:latin typeface="Arial" pitchFamily="34" charset="0"/>
              <a:cs typeface="Arial" pitchFamily="34" charset="0"/>
            </a:rPr>
            <a:t>de estudar</a:t>
          </a:r>
          <a:endParaRPr lang="pt-BR" sz="2800" dirty="0">
            <a:latin typeface="Arial" pitchFamily="34" charset="0"/>
            <a:cs typeface="Arial" pitchFamily="34" charset="0"/>
          </a:endParaRPr>
        </a:p>
      </dgm:t>
    </dgm:pt>
    <dgm:pt modelId="{8761FE71-52D1-4423-80AE-6FF08ACED1FF}" type="parTrans" cxnId="{6BE768AA-8980-4D42-8D85-739ACF87691E}">
      <dgm:prSet/>
      <dgm:spPr/>
      <dgm:t>
        <a:bodyPr/>
        <a:lstStyle/>
        <a:p>
          <a:endParaRPr lang="pt-BR"/>
        </a:p>
      </dgm:t>
    </dgm:pt>
    <dgm:pt modelId="{3184F597-27A6-474E-9E2B-1D1CB9C9F9CF}" type="sibTrans" cxnId="{6BE768AA-8980-4D42-8D85-739ACF87691E}">
      <dgm:prSet/>
      <dgm:spPr/>
      <dgm:t>
        <a:bodyPr/>
        <a:lstStyle/>
        <a:p>
          <a:endParaRPr lang="pt-BR"/>
        </a:p>
      </dgm:t>
    </dgm:pt>
    <dgm:pt modelId="{6AAE3445-72E5-438E-AE5F-60E5D81DA673}">
      <dgm:prSet phldrT="[Texto]" custT="1"/>
      <dgm:spPr/>
      <dgm:t>
        <a:bodyPr/>
        <a:lstStyle/>
        <a:p>
          <a:r>
            <a:rPr lang="pt-BR" sz="2800" dirty="0" smtClean="0">
              <a:latin typeface="Arial" pitchFamily="34" charset="0"/>
              <a:cs typeface="Arial" pitchFamily="34" charset="0"/>
            </a:rPr>
            <a:t>Aluno</a:t>
          </a:r>
          <a:r>
            <a:rPr lang="pt-BR" sz="1900" dirty="0" smtClean="0"/>
            <a:t> </a:t>
          </a:r>
          <a:endParaRPr lang="pt-BR" sz="1900" dirty="0"/>
        </a:p>
      </dgm:t>
    </dgm:pt>
    <dgm:pt modelId="{30342431-C4FD-4167-9EC7-9BDE55A99206}" type="parTrans" cxnId="{69B82FBC-2539-4EE1-8045-475079B5CCD3}">
      <dgm:prSet/>
      <dgm:spPr/>
      <dgm:t>
        <a:bodyPr/>
        <a:lstStyle/>
        <a:p>
          <a:endParaRPr lang="pt-BR"/>
        </a:p>
      </dgm:t>
    </dgm:pt>
    <dgm:pt modelId="{C2F9813A-5A43-49CD-9B1A-9D1DBCDD093E}" type="sibTrans" cxnId="{69B82FBC-2539-4EE1-8045-475079B5CCD3}">
      <dgm:prSet/>
      <dgm:spPr/>
      <dgm:t>
        <a:bodyPr/>
        <a:lstStyle/>
        <a:p>
          <a:endParaRPr lang="pt-BR"/>
        </a:p>
      </dgm:t>
    </dgm:pt>
    <dgm:pt modelId="{50F1C1D0-381F-4447-A19B-1C62E52B32CF}">
      <dgm:prSet phldrT="[Texto]" custT="1"/>
      <dgm:spPr/>
      <dgm:t>
        <a:bodyPr/>
        <a:lstStyle/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Motivação</a:t>
          </a:r>
        </a:p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Prazer</a:t>
          </a:r>
        </a:p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Resultado</a:t>
          </a:r>
          <a:endParaRPr lang="pt-BR" sz="2800" dirty="0">
            <a:latin typeface="Arial" pitchFamily="34" charset="0"/>
            <a:cs typeface="Arial" pitchFamily="34" charset="0"/>
          </a:endParaRPr>
        </a:p>
      </dgm:t>
    </dgm:pt>
    <dgm:pt modelId="{A92F8686-397A-4A4F-9CB3-F410C831ABA0}" type="parTrans" cxnId="{92D019FA-0223-4E03-AE80-F05AA748A31F}">
      <dgm:prSet/>
      <dgm:spPr/>
      <dgm:t>
        <a:bodyPr/>
        <a:lstStyle/>
        <a:p>
          <a:endParaRPr lang="pt-BR"/>
        </a:p>
      </dgm:t>
    </dgm:pt>
    <dgm:pt modelId="{06794FD8-2225-4AFC-982A-22BFBEE42C25}" type="sibTrans" cxnId="{92D019FA-0223-4E03-AE80-F05AA748A31F}">
      <dgm:prSet/>
      <dgm:spPr/>
      <dgm:t>
        <a:bodyPr/>
        <a:lstStyle/>
        <a:p>
          <a:endParaRPr lang="pt-BR"/>
        </a:p>
      </dgm:t>
    </dgm:pt>
    <dgm:pt modelId="{1EAFFEDD-E151-4B4F-AED7-35D1FF67DBE3}">
      <dgm:prSet phldrT="[Texto]" custT="1"/>
      <dgm:spPr/>
      <dgm:t>
        <a:bodyPr/>
        <a:lstStyle/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Realidade</a:t>
          </a:r>
        </a:p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Razões  Próprias </a:t>
          </a:r>
        </a:p>
        <a:p>
          <a:pPr>
            <a:spcAft>
              <a:spcPts val="4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Aprendizagem Situada</a:t>
          </a:r>
          <a:r>
            <a:rPr lang="pt-BR" sz="1700" dirty="0" smtClean="0"/>
            <a:t> </a:t>
          </a:r>
          <a:endParaRPr lang="pt-BR" sz="1700" dirty="0"/>
        </a:p>
      </dgm:t>
    </dgm:pt>
    <dgm:pt modelId="{6C497F0C-45EC-40BE-AD8B-568F8D8D6434}" type="parTrans" cxnId="{F737CE42-E316-4BDA-A773-C8869FB2B113}">
      <dgm:prSet/>
      <dgm:spPr/>
      <dgm:t>
        <a:bodyPr/>
        <a:lstStyle/>
        <a:p>
          <a:endParaRPr lang="pt-BR"/>
        </a:p>
      </dgm:t>
    </dgm:pt>
    <dgm:pt modelId="{ECACEB70-27BC-4401-82DA-83EEBDFF9712}" type="sibTrans" cxnId="{F737CE42-E316-4BDA-A773-C8869FB2B113}">
      <dgm:prSet/>
      <dgm:spPr/>
      <dgm:t>
        <a:bodyPr/>
        <a:lstStyle/>
        <a:p>
          <a:endParaRPr lang="pt-BR"/>
        </a:p>
      </dgm:t>
    </dgm:pt>
    <dgm:pt modelId="{0B0ECAB7-569B-499D-8ADF-0387F9A89C61}">
      <dgm:prSet phldrT="[Texto]" custT="1"/>
      <dgm:spPr/>
      <dgm:t>
        <a:bodyPr/>
        <a:lstStyle/>
        <a:p>
          <a:r>
            <a:rPr lang="pt-BR" sz="2800" dirty="0" smtClean="0">
              <a:latin typeface="Arial" pitchFamily="34" charset="0"/>
              <a:cs typeface="Arial" pitchFamily="34" charset="0"/>
            </a:rPr>
            <a:t>Professor</a:t>
          </a:r>
          <a:endParaRPr lang="pt-BR" sz="2800" dirty="0">
            <a:latin typeface="Arial" pitchFamily="34" charset="0"/>
            <a:cs typeface="Arial" pitchFamily="34" charset="0"/>
          </a:endParaRPr>
        </a:p>
      </dgm:t>
    </dgm:pt>
    <dgm:pt modelId="{D4D9A10C-AB68-4844-9E47-01FEF5CA9018}" type="parTrans" cxnId="{A501304C-1EB7-4B95-9550-16F14694D371}">
      <dgm:prSet/>
      <dgm:spPr/>
      <dgm:t>
        <a:bodyPr/>
        <a:lstStyle/>
        <a:p>
          <a:endParaRPr lang="pt-BR"/>
        </a:p>
      </dgm:t>
    </dgm:pt>
    <dgm:pt modelId="{AA45803A-A03E-4A38-8809-B4E27B0E36D0}" type="sibTrans" cxnId="{A501304C-1EB7-4B95-9550-16F14694D371}">
      <dgm:prSet/>
      <dgm:spPr/>
      <dgm:t>
        <a:bodyPr/>
        <a:lstStyle/>
        <a:p>
          <a:endParaRPr lang="pt-BR"/>
        </a:p>
      </dgm:t>
    </dgm:pt>
    <dgm:pt modelId="{F9BB5FF5-328D-473C-A1A7-F97591C8BF46}">
      <dgm:prSet phldrT="[Texto]" custT="1"/>
      <dgm:spPr/>
      <dgm:t>
        <a:bodyPr/>
        <a:lstStyle/>
        <a:p>
          <a:pPr>
            <a:spcAft>
              <a:spcPts val="5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Pesquisador</a:t>
          </a:r>
        </a:p>
        <a:p>
          <a:pPr>
            <a:spcAft>
              <a:spcPts val="5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Criar Situações de Aprendizagem  </a:t>
          </a:r>
        </a:p>
        <a:p>
          <a:pPr>
            <a:spcAft>
              <a:spcPts val="500"/>
            </a:spcAft>
          </a:pPr>
          <a:r>
            <a:rPr lang="pt-BR" sz="2800" dirty="0" smtClean="0">
              <a:latin typeface="Arial" pitchFamily="34" charset="0"/>
              <a:cs typeface="Arial" pitchFamily="34" charset="0"/>
            </a:rPr>
            <a:t>Autoria </a:t>
          </a:r>
          <a:endParaRPr lang="pt-BR" sz="1800" dirty="0"/>
        </a:p>
      </dgm:t>
    </dgm:pt>
    <dgm:pt modelId="{1FC78702-64DC-4678-A03E-6465E4C13966}" type="parTrans" cxnId="{7D63F7BF-2EF6-4F5C-9E70-FFE3E82DEA6A}">
      <dgm:prSet/>
      <dgm:spPr/>
      <dgm:t>
        <a:bodyPr/>
        <a:lstStyle/>
        <a:p>
          <a:endParaRPr lang="pt-BR"/>
        </a:p>
      </dgm:t>
    </dgm:pt>
    <dgm:pt modelId="{33846792-D521-4401-9FEF-85F056608CC2}" type="sibTrans" cxnId="{7D63F7BF-2EF6-4F5C-9E70-FFE3E82DEA6A}">
      <dgm:prSet/>
      <dgm:spPr/>
      <dgm:t>
        <a:bodyPr/>
        <a:lstStyle/>
        <a:p>
          <a:endParaRPr lang="pt-BR"/>
        </a:p>
      </dgm:t>
    </dgm:pt>
    <dgm:pt modelId="{E9B85375-9E92-4B71-ABB2-5FB728345B55}" type="pres">
      <dgm:prSet presAssocID="{C1AA7013-EBE1-4529-BDD6-6D256703F59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711A43E-EF08-4DA6-9D1C-F9BCE703363F}" type="pres">
      <dgm:prSet presAssocID="{C1AA7013-EBE1-4529-BDD6-6D256703F59E}" presName="hierFlow" presStyleCnt="0"/>
      <dgm:spPr/>
    </dgm:pt>
    <dgm:pt modelId="{0A7EC4DE-B286-4DE3-A2B4-D73AB202E5B4}" type="pres">
      <dgm:prSet presAssocID="{C1AA7013-EBE1-4529-BDD6-6D256703F59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8C7E4472-779C-42FA-B314-B2603B163F9A}" type="pres">
      <dgm:prSet presAssocID="{5B4C3221-3A8E-4258-AFF1-8963C932337B}" presName="Name17" presStyleCnt="0"/>
      <dgm:spPr/>
    </dgm:pt>
    <dgm:pt modelId="{EBE31BFD-E80C-40A6-8952-713859FDC476}" type="pres">
      <dgm:prSet presAssocID="{5B4C3221-3A8E-4258-AFF1-8963C932337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B4DEFC9-47A6-4F04-9DA2-336341B0B490}" type="pres">
      <dgm:prSet presAssocID="{5B4C3221-3A8E-4258-AFF1-8963C932337B}" presName="hierChild2" presStyleCnt="0"/>
      <dgm:spPr/>
    </dgm:pt>
    <dgm:pt modelId="{46F71F56-7676-4425-B0AF-1348CF004C98}" type="pres">
      <dgm:prSet presAssocID="{30342431-C4FD-4167-9EC7-9BDE55A99206}" presName="Name25" presStyleLbl="parChTrans1D2" presStyleIdx="0" presStyleCnt="2"/>
      <dgm:spPr/>
      <dgm:t>
        <a:bodyPr/>
        <a:lstStyle/>
        <a:p>
          <a:endParaRPr lang="pt-BR"/>
        </a:p>
      </dgm:t>
    </dgm:pt>
    <dgm:pt modelId="{8D3194D8-8811-4C6B-855B-3C7FE229E389}" type="pres">
      <dgm:prSet presAssocID="{30342431-C4FD-4167-9EC7-9BDE55A99206}" presName="connTx" presStyleLbl="parChTrans1D2" presStyleIdx="0" presStyleCnt="2"/>
      <dgm:spPr/>
      <dgm:t>
        <a:bodyPr/>
        <a:lstStyle/>
        <a:p>
          <a:endParaRPr lang="pt-BR"/>
        </a:p>
      </dgm:t>
    </dgm:pt>
    <dgm:pt modelId="{01DAA2B8-7A21-4B31-A1D1-D7054E8CE9C2}" type="pres">
      <dgm:prSet presAssocID="{6AAE3445-72E5-438E-AE5F-60E5D81DA673}" presName="Name30" presStyleCnt="0"/>
      <dgm:spPr/>
    </dgm:pt>
    <dgm:pt modelId="{97DDAFA0-2E99-4E3F-BDDA-74CEF7F4F98D}" type="pres">
      <dgm:prSet presAssocID="{6AAE3445-72E5-438E-AE5F-60E5D81DA673}" presName="level2Shape" presStyleLbl="node2" presStyleIdx="0" presStyleCnt="2"/>
      <dgm:spPr/>
      <dgm:t>
        <a:bodyPr/>
        <a:lstStyle/>
        <a:p>
          <a:endParaRPr lang="pt-BR"/>
        </a:p>
      </dgm:t>
    </dgm:pt>
    <dgm:pt modelId="{AC863005-45AE-4607-8975-F448CD4E3121}" type="pres">
      <dgm:prSet presAssocID="{6AAE3445-72E5-438E-AE5F-60E5D81DA673}" presName="hierChild3" presStyleCnt="0"/>
      <dgm:spPr/>
    </dgm:pt>
    <dgm:pt modelId="{1CF3DCAA-CB4A-4E4A-9D7F-C6854C75C1AC}" type="pres">
      <dgm:prSet presAssocID="{A92F8686-397A-4A4F-9CB3-F410C831ABA0}" presName="Name25" presStyleLbl="parChTrans1D3" presStyleIdx="0" presStyleCnt="3"/>
      <dgm:spPr/>
      <dgm:t>
        <a:bodyPr/>
        <a:lstStyle/>
        <a:p>
          <a:endParaRPr lang="pt-BR"/>
        </a:p>
      </dgm:t>
    </dgm:pt>
    <dgm:pt modelId="{D4013C93-0AE3-494A-995C-AA0CC2814D3E}" type="pres">
      <dgm:prSet presAssocID="{A92F8686-397A-4A4F-9CB3-F410C831ABA0}" presName="connTx" presStyleLbl="parChTrans1D3" presStyleIdx="0" presStyleCnt="3"/>
      <dgm:spPr/>
      <dgm:t>
        <a:bodyPr/>
        <a:lstStyle/>
        <a:p>
          <a:endParaRPr lang="pt-BR"/>
        </a:p>
      </dgm:t>
    </dgm:pt>
    <dgm:pt modelId="{4E400090-3C67-4938-9E2F-CE23514C4CE8}" type="pres">
      <dgm:prSet presAssocID="{50F1C1D0-381F-4447-A19B-1C62E52B32CF}" presName="Name30" presStyleCnt="0"/>
      <dgm:spPr/>
    </dgm:pt>
    <dgm:pt modelId="{64D10650-21A6-41E1-80D9-266437D531C4}" type="pres">
      <dgm:prSet presAssocID="{50F1C1D0-381F-4447-A19B-1C62E52B32CF}" presName="level2Shape" presStyleLbl="node3" presStyleIdx="0" presStyleCnt="3" custScaleY="166055" custLinFactNeighborX="15376" custLinFactNeighborY="-23211"/>
      <dgm:spPr/>
      <dgm:t>
        <a:bodyPr/>
        <a:lstStyle/>
        <a:p>
          <a:endParaRPr lang="pt-BR"/>
        </a:p>
      </dgm:t>
    </dgm:pt>
    <dgm:pt modelId="{ECAF6C4E-163B-4621-A78C-F218BA637B4F}" type="pres">
      <dgm:prSet presAssocID="{50F1C1D0-381F-4447-A19B-1C62E52B32CF}" presName="hierChild3" presStyleCnt="0"/>
      <dgm:spPr/>
    </dgm:pt>
    <dgm:pt modelId="{688445A4-ADD1-4D83-ACC7-54C0629953DD}" type="pres">
      <dgm:prSet presAssocID="{6C497F0C-45EC-40BE-AD8B-568F8D8D6434}" presName="Name25" presStyleLbl="parChTrans1D3" presStyleIdx="1" presStyleCnt="3"/>
      <dgm:spPr/>
      <dgm:t>
        <a:bodyPr/>
        <a:lstStyle/>
        <a:p>
          <a:endParaRPr lang="pt-BR"/>
        </a:p>
      </dgm:t>
    </dgm:pt>
    <dgm:pt modelId="{7DBC9D65-6E32-4CC3-BABD-4E61501FE9C2}" type="pres">
      <dgm:prSet presAssocID="{6C497F0C-45EC-40BE-AD8B-568F8D8D6434}" presName="connTx" presStyleLbl="parChTrans1D3" presStyleIdx="1" presStyleCnt="3"/>
      <dgm:spPr/>
      <dgm:t>
        <a:bodyPr/>
        <a:lstStyle/>
        <a:p>
          <a:endParaRPr lang="pt-BR"/>
        </a:p>
      </dgm:t>
    </dgm:pt>
    <dgm:pt modelId="{EDBA6B99-4362-4FF6-B8C8-94A6BF1E7FCE}" type="pres">
      <dgm:prSet presAssocID="{1EAFFEDD-E151-4B4F-AED7-35D1FF67DBE3}" presName="Name30" presStyleCnt="0"/>
      <dgm:spPr/>
    </dgm:pt>
    <dgm:pt modelId="{CB785ABE-38DE-44D2-A3F2-54B6651290DA}" type="pres">
      <dgm:prSet presAssocID="{1EAFFEDD-E151-4B4F-AED7-35D1FF67DBE3}" presName="level2Shape" presStyleLbl="node3" presStyleIdx="1" presStyleCnt="3" custScaleX="173686" custScaleY="202604"/>
      <dgm:spPr/>
      <dgm:t>
        <a:bodyPr/>
        <a:lstStyle/>
        <a:p>
          <a:endParaRPr lang="pt-BR"/>
        </a:p>
      </dgm:t>
    </dgm:pt>
    <dgm:pt modelId="{774C9DE6-BFA0-49E0-AAC9-F5AD3701587E}" type="pres">
      <dgm:prSet presAssocID="{1EAFFEDD-E151-4B4F-AED7-35D1FF67DBE3}" presName="hierChild3" presStyleCnt="0"/>
      <dgm:spPr/>
    </dgm:pt>
    <dgm:pt modelId="{D08F8ABE-F959-4A0C-B105-469799322838}" type="pres">
      <dgm:prSet presAssocID="{D4D9A10C-AB68-4844-9E47-01FEF5CA9018}" presName="Name25" presStyleLbl="parChTrans1D2" presStyleIdx="1" presStyleCnt="2"/>
      <dgm:spPr/>
      <dgm:t>
        <a:bodyPr/>
        <a:lstStyle/>
        <a:p>
          <a:endParaRPr lang="pt-BR"/>
        </a:p>
      </dgm:t>
    </dgm:pt>
    <dgm:pt modelId="{FF6EDCAA-4678-4522-A2F2-DE08A784F680}" type="pres">
      <dgm:prSet presAssocID="{D4D9A10C-AB68-4844-9E47-01FEF5CA9018}" presName="connTx" presStyleLbl="parChTrans1D2" presStyleIdx="1" presStyleCnt="2"/>
      <dgm:spPr/>
      <dgm:t>
        <a:bodyPr/>
        <a:lstStyle/>
        <a:p>
          <a:endParaRPr lang="pt-BR"/>
        </a:p>
      </dgm:t>
    </dgm:pt>
    <dgm:pt modelId="{F850BB49-9D0D-4724-B61E-FF69FAE4DE85}" type="pres">
      <dgm:prSet presAssocID="{0B0ECAB7-569B-499D-8ADF-0387F9A89C61}" presName="Name30" presStyleCnt="0"/>
      <dgm:spPr/>
    </dgm:pt>
    <dgm:pt modelId="{4CBE91AD-96DD-4DA9-AE28-BE5B3BD2F812}" type="pres">
      <dgm:prSet presAssocID="{0B0ECAB7-569B-499D-8ADF-0387F9A89C61}" presName="level2Shape" presStyleLbl="node2" presStyleIdx="1" presStyleCnt="2"/>
      <dgm:spPr/>
      <dgm:t>
        <a:bodyPr/>
        <a:lstStyle/>
        <a:p>
          <a:endParaRPr lang="pt-BR"/>
        </a:p>
      </dgm:t>
    </dgm:pt>
    <dgm:pt modelId="{5EA5921D-F603-43E2-8B02-245201998BAF}" type="pres">
      <dgm:prSet presAssocID="{0B0ECAB7-569B-499D-8ADF-0387F9A89C61}" presName="hierChild3" presStyleCnt="0"/>
      <dgm:spPr/>
    </dgm:pt>
    <dgm:pt modelId="{CB19433D-0D12-411A-B669-50DB90A5B8CF}" type="pres">
      <dgm:prSet presAssocID="{1FC78702-64DC-4678-A03E-6465E4C13966}" presName="Name25" presStyleLbl="parChTrans1D3" presStyleIdx="2" presStyleCnt="3"/>
      <dgm:spPr/>
      <dgm:t>
        <a:bodyPr/>
        <a:lstStyle/>
        <a:p>
          <a:endParaRPr lang="pt-BR"/>
        </a:p>
      </dgm:t>
    </dgm:pt>
    <dgm:pt modelId="{FC4BBEF1-2A9E-4873-80B4-DE3BA93017E6}" type="pres">
      <dgm:prSet presAssocID="{1FC78702-64DC-4678-A03E-6465E4C13966}" presName="connTx" presStyleLbl="parChTrans1D3" presStyleIdx="2" presStyleCnt="3"/>
      <dgm:spPr/>
      <dgm:t>
        <a:bodyPr/>
        <a:lstStyle/>
        <a:p>
          <a:endParaRPr lang="pt-BR"/>
        </a:p>
      </dgm:t>
    </dgm:pt>
    <dgm:pt modelId="{8125697C-79E5-4D57-A222-CD79BFCE8622}" type="pres">
      <dgm:prSet presAssocID="{F9BB5FF5-328D-473C-A1A7-F97591C8BF46}" presName="Name30" presStyleCnt="0"/>
      <dgm:spPr/>
    </dgm:pt>
    <dgm:pt modelId="{4C8A43BB-B48D-4D0B-8B22-8A7F3453199C}" type="pres">
      <dgm:prSet presAssocID="{F9BB5FF5-328D-473C-A1A7-F97591C8BF46}" presName="level2Shape" presStyleLbl="node3" presStyleIdx="2" presStyleCnt="3" custScaleX="190742" custScaleY="231669" custLinFactNeighborX="-12837" custLinFactNeighborY="23285"/>
      <dgm:spPr/>
      <dgm:t>
        <a:bodyPr/>
        <a:lstStyle/>
        <a:p>
          <a:endParaRPr lang="pt-BR"/>
        </a:p>
      </dgm:t>
    </dgm:pt>
    <dgm:pt modelId="{2E4479C8-5BC7-40C6-BACA-6FEB99820327}" type="pres">
      <dgm:prSet presAssocID="{F9BB5FF5-328D-473C-A1A7-F97591C8BF46}" presName="hierChild3" presStyleCnt="0"/>
      <dgm:spPr/>
    </dgm:pt>
    <dgm:pt modelId="{3F7F2CFD-976B-4055-946F-1E640CED1B7D}" type="pres">
      <dgm:prSet presAssocID="{C1AA7013-EBE1-4529-BDD6-6D256703F59E}" presName="bgShapesFlow" presStyleCnt="0"/>
      <dgm:spPr/>
    </dgm:pt>
  </dgm:ptLst>
  <dgm:cxnLst>
    <dgm:cxn modelId="{8DDA3D85-9096-4973-B75C-1B1CF0507E49}" type="presOf" srcId="{C1AA7013-EBE1-4529-BDD6-6D256703F59E}" destId="{E9B85375-9E92-4B71-ABB2-5FB728345B55}" srcOrd="0" destOrd="0" presId="urn:microsoft.com/office/officeart/2005/8/layout/hierarchy5"/>
    <dgm:cxn modelId="{620BC406-2381-4229-AE14-D9B971C787BA}" type="presOf" srcId="{D4D9A10C-AB68-4844-9E47-01FEF5CA9018}" destId="{FF6EDCAA-4678-4522-A2F2-DE08A784F680}" srcOrd="1" destOrd="0" presId="urn:microsoft.com/office/officeart/2005/8/layout/hierarchy5"/>
    <dgm:cxn modelId="{F6AB55A5-BD44-4CB7-80C3-C51BB797CB64}" type="presOf" srcId="{30342431-C4FD-4167-9EC7-9BDE55A99206}" destId="{46F71F56-7676-4425-B0AF-1348CF004C98}" srcOrd="0" destOrd="0" presId="urn:microsoft.com/office/officeart/2005/8/layout/hierarchy5"/>
    <dgm:cxn modelId="{A501304C-1EB7-4B95-9550-16F14694D371}" srcId="{5B4C3221-3A8E-4258-AFF1-8963C932337B}" destId="{0B0ECAB7-569B-499D-8ADF-0387F9A89C61}" srcOrd="1" destOrd="0" parTransId="{D4D9A10C-AB68-4844-9E47-01FEF5CA9018}" sibTransId="{AA45803A-A03E-4A38-8809-B4E27B0E36D0}"/>
    <dgm:cxn modelId="{78E477E5-D241-411F-A849-68707786E600}" type="presOf" srcId="{D4D9A10C-AB68-4844-9E47-01FEF5CA9018}" destId="{D08F8ABE-F959-4A0C-B105-469799322838}" srcOrd="0" destOrd="0" presId="urn:microsoft.com/office/officeart/2005/8/layout/hierarchy5"/>
    <dgm:cxn modelId="{A1DEACDB-9281-47F5-AF04-401BEFB36679}" type="presOf" srcId="{5B4C3221-3A8E-4258-AFF1-8963C932337B}" destId="{EBE31BFD-E80C-40A6-8952-713859FDC476}" srcOrd="0" destOrd="0" presId="urn:microsoft.com/office/officeart/2005/8/layout/hierarchy5"/>
    <dgm:cxn modelId="{6C7DA4E3-931E-43BD-9E9E-D8DC9FE88279}" type="presOf" srcId="{6C497F0C-45EC-40BE-AD8B-568F8D8D6434}" destId="{7DBC9D65-6E32-4CC3-BABD-4E61501FE9C2}" srcOrd="1" destOrd="0" presId="urn:microsoft.com/office/officeart/2005/8/layout/hierarchy5"/>
    <dgm:cxn modelId="{66EA6937-D11F-4366-A90C-B29D94F287B9}" type="presOf" srcId="{F9BB5FF5-328D-473C-A1A7-F97591C8BF46}" destId="{4C8A43BB-B48D-4D0B-8B22-8A7F3453199C}" srcOrd="0" destOrd="0" presId="urn:microsoft.com/office/officeart/2005/8/layout/hierarchy5"/>
    <dgm:cxn modelId="{E02CCE78-DD90-4369-8E97-E2D393736387}" type="presOf" srcId="{1EAFFEDD-E151-4B4F-AED7-35D1FF67DBE3}" destId="{CB785ABE-38DE-44D2-A3F2-54B6651290DA}" srcOrd="0" destOrd="0" presId="urn:microsoft.com/office/officeart/2005/8/layout/hierarchy5"/>
    <dgm:cxn modelId="{55AE82BE-82FB-4343-B165-3D8BC66CA81C}" type="presOf" srcId="{30342431-C4FD-4167-9EC7-9BDE55A99206}" destId="{8D3194D8-8811-4C6B-855B-3C7FE229E389}" srcOrd="1" destOrd="0" presId="urn:microsoft.com/office/officeart/2005/8/layout/hierarchy5"/>
    <dgm:cxn modelId="{95A34A8B-F8F7-492C-982C-A6E5FEA7AE02}" type="presOf" srcId="{0B0ECAB7-569B-499D-8ADF-0387F9A89C61}" destId="{4CBE91AD-96DD-4DA9-AE28-BE5B3BD2F812}" srcOrd="0" destOrd="0" presId="urn:microsoft.com/office/officeart/2005/8/layout/hierarchy5"/>
    <dgm:cxn modelId="{7D63F7BF-2EF6-4F5C-9E70-FFE3E82DEA6A}" srcId="{0B0ECAB7-569B-499D-8ADF-0387F9A89C61}" destId="{F9BB5FF5-328D-473C-A1A7-F97591C8BF46}" srcOrd="0" destOrd="0" parTransId="{1FC78702-64DC-4678-A03E-6465E4C13966}" sibTransId="{33846792-D521-4401-9FEF-85F056608CC2}"/>
    <dgm:cxn modelId="{BBA961F7-3C5E-4BA1-B634-CB5A2A43FD2B}" type="presOf" srcId="{1FC78702-64DC-4678-A03E-6465E4C13966}" destId="{CB19433D-0D12-411A-B669-50DB90A5B8CF}" srcOrd="0" destOrd="0" presId="urn:microsoft.com/office/officeart/2005/8/layout/hierarchy5"/>
    <dgm:cxn modelId="{0D42A4E7-2A76-407B-8640-D31539F09816}" type="presOf" srcId="{A92F8686-397A-4A4F-9CB3-F410C831ABA0}" destId="{D4013C93-0AE3-494A-995C-AA0CC2814D3E}" srcOrd="1" destOrd="0" presId="urn:microsoft.com/office/officeart/2005/8/layout/hierarchy5"/>
    <dgm:cxn modelId="{6BE768AA-8980-4D42-8D85-739ACF87691E}" srcId="{C1AA7013-EBE1-4529-BDD6-6D256703F59E}" destId="{5B4C3221-3A8E-4258-AFF1-8963C932337B}" srcOrd="0" destOrd="0" parTransId="{8761FE71-52D1-4423-80AE-6FF08ACED1FF}" sibTransId="{3184F597-27A6-474E-9E2B-1D1CB9C9F9CF}"/>
    <dgm:cxn modelId="{69B82FBC-2539-4EE1-8045-475079B5CCD3}" srcId="{5B4C3221-3A8E-4258-AFF1-8963C932337B}" destId="{6AAE3445-72E5-438E-AE5F-60E5D81DA673}" srcOrd="0" destOrd="0" parTransId="{30342431-C4FD-4167-9EC7-9BDE55A99206}" sibTransId="{C2F9813A-5A43-49CD-9B1A-9D1DBCDD093E}"/>
    <dgm:cxn modelId="{92D019FA-0223-4E03-AE80-F05AA748A31F}" srcId="{6AAE3445-72E5-438E-AE5F-60E5D81DA673}" destId="{50F1C1D0-381F-4447-A19B-1C62E52B32CF}" srcOrd="0" destOrd="0" parTransId="{A92F8686-397A-4A4F-9CB3-F410C831ABA0}" sibTransId="{06794FD8-2225-4AFC-982A-22BFBEE42C25}"/>
    <dgm:cxn modelId="{E9DDBAE7-1D88-4D13-B333-209E66B7926D}" type="presOf" srcId="{6AAE3445-72E5-438E-AE5F-60E5D81DA673}" destId="{97DDAFA0-2E99-4E3F-BDDA-74CEF7F4F98D}" srcOrd="0" destOrd="0" presId="urn:microsoft.com/office/officeart/2005/8/layout/hierarchy5"/>
    <dgm:cxn modelId="{466DF57A-B459-4BAD-BB2A-1805BDB62BE8}" type="presOf" srcId="{1FC78702-64DC-4678-A03E-6465E4C13966}" destId="{FC4BBEF1-2A9E-4873-80B4-DE3BA93017E6}" srcOrd="1" destOrd="0" presId="urn:microsoft.com/office/officeart/2005/8/layout/hierarchy5"/>
    <dgm:cxn modelId="{A78C8324-36E2-4187-859F-41E6BE35D43A}" type="presOf" srcId="{50F1C1D0-381F-4447-A19B-1C62E52B32CF}" destId="{64D10650-21A6-41E1-80D9-266437D531C4}" srcOrd="0" destOrd="0" presId="urn:microsoft.com/office/officeart/2005/8/layout/hierarchy5"/>
    <dgm:cxn modelId="{EBA6CDB7-943B-49AD-BA42-2E1B41B2008A}" type="presOf" srcId="{A92F8686-397A-4A4F-9CB3-F410C831ABA0}" destId="{1CF3DCAA-CB4A-4E4A-9D7F-C6854C75C1AC}" srcOrd="0" destOrd="0" presId="urn:microsoft.com/office/officeart/2005/8/layout/hierarchy5"/>
    <dgm:cxn modelId="{F737CE42-E316-4BDA-A773-C8869FB2B113}" srcId="{6AAE3445-72E5-438E-AE5F-60E5D81DA673}" destId="{1EAFFEDD-E151-4B4F-AED7-35D1FF67DBE3}" srcOrd="1" destOrd="0" parTransId="{6C497F0C-45EC-40BE-AD8B-568F8D8D6434}" sibTransId="{ECACEB70-27BC-4401-82DA-83EEBDFF9712}"/>
    <dgm:cxn modelId="{EDD4532C-AE6B-49C8-BDC3-CD1DC8FE8BA1}" type="presOf" srcId="{6C497F0C-45EC-40BE-AD8B-568F8D8D6434}" destId="{688445A4-ADD1-4D83-ACC7-54C0629953DD}" srcOrd="0" destOrd="0" presId="urn:microsoft.com/office/officeart/2005/8/layout/hierarchy5"/>
    <dgm:cxn modelId="{E23D87DA-22FA-4A16-9119-8551019961FD}" type="presParOf" srcId="{E9B85375-9E92-4B71-ABB2-5FB728345B55}" destId="{4711A43E-EF08-4DA6-9D1C-F9BCE703363F}" srcOrd="0" destOrd="0" presId="urn:microsoft.com/office/officeart/2005/8/layout/hierarchy5"/>
    <dgm:cxn modelId="{86B1692E-3BF5-4B49-8DA3-29B2F664EE61}" type="presParOf" srcId="{4711A43E-EF08-4DA6-9D1C-F9BCE703363F}" destId="{0A7EC4DE-B286-4DE3-A2B4-D73AB202E5B4}" srcOrd="0" destOrd="0" presId="urn:microsoft.com/office/officeart/2005/8/layout/hierarchy5"/>
    <dgm:cxn modelId="{618FE46E-58B7-46FF-B8E1-DB58590DE150}" type="presParOf" srcId="{0A7EC4DE-B286-4DE3-A2B4-D73AB202E5B4}" destId="{8C7E4472-779C-42FA-B314-B2603B163F9A}" srcOrd="0" destOrd="0" presId="urn:microsoft.com/office/officeart/2005/8/layout/hierarchy5"/>
    <dgm:cxn modelId="{20F67E60-C532-4E9E-912D-3A32D6EDF75C}" type="presParOf" srcId="{8C7E4472-779C-42FA-B314-B2603B163F9A}" destId="{EBE31BFD-E80C-40A6-8952-713859FDC476}" srcOrd="0" destOrd="0" presId="urn:microsoft.com/office/officeart/2005/8/layout/hierarchy5"/>
    <dgm:cxn modelId="{81FB5ED9-8A01-4498-9EF0-807E385B4E1F}" type="presParOf" srcId="{8C7E4472-779C-42FA-B314-B2603B163F9A}" destId="{8B4DEFC9-47A6-4F04-9DA2-336341B0B490}" srcOrd="1" destOrd="0" presId="urn:microsoft.com/office/officeart/2005/8/layout/hierarchy5"/>
    <dgm:cxn modelId="{461F02CB-C418-442A-BA69-90C384B25C17}" type="presParOf" srcId="{8B4DEFC9-47A6-4F04-9DA2-336341B0B490}" destId="{46F71F56-7676-4425-B0AF-1348CF004C98}" srcOrd="0" destOrd="0" presId="urn:microsoft.com/office/officeart/2005/8/layout/hierarchy5"/>
    <dgm:cxn modelId="{CEFCCCFC-7C28-4239-8EBA-F7C725383D99}" type="presParOf" srcId="{46F71F56-7676-4425-B0AF-1348CF004C98}" destId="{8D3194D8-8811-4C6B-855B-3C7FE229E389}" srcOrd="0" destOrd="0" presId="urn:microsoft.com/office/officeart/2005/8/layout/hierarchy5"/>
    <dgm:cxn modelId="{50545A5D-356C-4889-96A9-31358BE0CB7A}" type="presParOf" srcId="{8B4DEFC9-47A6-4F04-9DA2-336341B0B490}" destId="{01DAA2B8-7A21-4B31-A1D1-D7054E8CE9C2}" srcOrd="1" destOrd="0" presId="urn:microsoft.com/office/officeart/2005/8/layout/hierarchy5"/>
    <dgm:cxn modelId="{44670FA0-DAB0-45E7-A2D2-44AEAC4B251F}" type="presParOf" srcId="{01DAA2B8-7A21-4B31-A1D1-D7054E8CE9C2}" destId="{97DDAFA0-2E99-4E3F-BDDA-74CEF7F4F98D}" srcOrd="0" destOrd="0" presId="urn:microsoft.com/office/officeart/2005/8/layout/hierarchy5"/>
    <dgm:cxn modelId="{B6FB3C38-26A4-4539-B801-B26C8FCD5D8A}" type="presParOf" srcId="{01DAA2B8-7A21-4B31-A1D1-D7054E8CE9C2}" destId="{AC863005-45AE-4607-8975-F448CD4E3121}" srcOrd="1" destOrd="0" presId="urn:microsoft.com/office/officeart/2005/8/layout/hierarchy5"/>
    <dgm:cxn modelId="{9AA62870-D606-4C2D-B882-F3A3D7C1DE83}" type="presParOf" srcId="{AC863005-45AE-4607-8975-F448CD4E3121}" destId="{1CF3DCAA-CB4A-4E4A-9D7F-C6854C75C1AC}" srcOrd="0" destOrd="0" presId="urn:microsoft.com/office/officeart/2005/8/layout/hierarchy5"/>
    <dgm:cxn modelId="{F9C48F78-C87A-480E-A1ED-8D4C57C9C0EF}" type="presParOf" srcId="{1CF3DCAA-CB4A-4E4A-9D7F-C6854C75C1AC}" destId="{D4013C93-0AE3-494A-995C-AA0CC2814D3E}" srcOrd="0" destOrd="0" presId="urn:microsoft.com/office/officeart/2005/8/layout/hierarchy5"/>
    <dgm:cxn modelId="{F304F6F0-8EC9-4B55-ADBF-A8A1A6C2C5BF}" type="presParOf" srcId="{AC863005-45AE-4607-8975-F448CD4E3121}" destId="{4E400090-3C67-4938-9E2F-CE23514C4CE8}" srcOrd="1" destOrd="0" presId="urn:microsoft.com/office/officeart/2005/8/layout/hierarchy5"/>
    <dgm:cxn modelId="{B1396EDD-7D91-4CF7-A238-9ED0BFB93D53}" type="presParOf" srcId="{4E400090-3C67-4938-9E2F-CE23514C4CE8}" destId="{64D10650-21A6-41E1-80D9-266437D531C4}" srcOrd="0" destOrd="0" presId="urn:microsoft.com/office/officeart/2005/8/layout/hierarchy5"/>
    <dgm:cxn modelId="{3FC0BC62-B5FA-4C90-B220-0DF4114DA047}" type="presParOf" srcId="{4E400090-3C67-4938-9E2F-CE23514C4CE8}" destId="{ECAF6C4E-163B-4621-A78C-F218BA637B4F}" srcOrd="1" destOrd="0" presId="urn:microsoft.com/office/officeart/2005/8/layout/hierarchy5"/>
    <dgm:cxn modelId="{8CB0E6DD-EC35-4BCB-ACD0-1F653D3C9002}" type="presParOf" srcId="{AC863005-45AE-4607-8975-F448CD4E3121}" destId="{688445A4-ADD1-4D83-ACC7-54C0629953DD}" srcOrd="2" destOrd="0" presId="urn:microsoft.com/office/officeart/2005/8/layout/hierarchy5"/>
    <dgm:cxn modelId="{126D2317-7CC3-49CC-815F-71D4EE5EEE18}" type="presParOf" srcId="{688445A4-ADD1-4D83-ACC7-54C0629953DD}" destId="{7DBC9D65-6E32-4CC3-BABD-4E61501FE9C2}" srcOrd="0" destOrd="0" presId="urn:microsoft.com/office/officeart/2005/8/layout/hierarchy5"/>
    <dgm:cxn modelId="{9CA0036C-3E5F-4FDA-A71C-026BD66985F7}" type="presParOf" srcId="{AC863005-45AE-4607-8975-F448CD4E3121}" destId="{EDBA6B99-4362-4FF6-B8C8-94A6BF1E7FCE}" srcOrd="3" destOrd="0" presId="urn:microsoft.com/office/officeart/2005/8/layout/hierarchy5"/>
    <dgm:cxn modelId="{13228E48-A86A-4365-BBA1-918E31C4F9A9}" type="presParOf" srcId="{EDBA6B99-4362-4FF6-B8C8-94A6BF1E7FCE}" destId="{CB785ABE-38DE-44D2-A3F2-54B6651290DA}" srcOrd="0" destOrd="0" presId="urn:microsoft.com/office/officeart/2005/8/layout/hierarchy5"/>
    <dgm:cxn modelId="{1E5313B2-5991-4C2D-9A57-937CFF16A7B8}" type="presParOf" srcId="{EDBA6B99-4362-4FF6-B8C8-94A6BF1E7FCE}" destId="{774C9DE6-BFA0-49E0-AAC9-F5AD3701587E}" srcOrd="1" destOrd="0" presId="urn:microsoft.com/office/officeart/2005/8/layout/hierarchy5"/>
    <dgm:cxn modelId="{5195FC49-F3B9-4D93-9435-EB39F009D1FE}" type="presParOf" srcId="{8B4DEFC9-47A6-4F04-9DA2-336341B0B490}" destId="{D08F8ABE-F959-4A0C-B105-469799322838}" srcOrd="2" destOrd="0" presId="urn:microsoft.com/office/officeart/2005/8/layout/hierarchy5"/>
    <dgm:cxn modelId="{FEA0BAC1-0F7A-48DB-B448-BC30BB4A479E}" type="presParOf" srcId="{D08F8ABE-F959-4A0C-B105-469799322838}" destId="{FF6EDCAA-4678-4522-A2F2-DE08A784F680}" srcOrd="0" destOrd="0" presId="urn:microsoft.com/office/officeart/2005/8/layout/hierarchy5"/>
    <dgm:cxn modelId="{0C233057-A848-487C-8021-CF95EEF8EA72}" type="presParOf" srcId="{8B4DEFC9-47A6-4F04-9DA2-336341B0B490}" destId="{F850BB49-9D0D-4724-B61E-FF69FAE4DE85}" srcOrd="3" destOrd="0" presId="urn:microsoft.com/office/officeart/2005/8/layout/hierarchy5"/>
    <dgm:cxn modelId="{D2D405E4-9792-4CE4-BFB6-C0C36DA99756}" type="presParOf" srcId="{F850BB49-9D0D-4724-B61E-FF69FAE4DE85}" destId="{4CBE91AD-96DD-4DA9-AE28-BE5B3BD2F812}" srcOrd="0" destOrd="0" presId="urn:microsoft.com/office/officeart/2005/8/layout/hierarchy5"/>
    <dgm:cxn modelId="{8E1ED281-AFB0-439F-9DAB-5EA240417A1A}" type="presParOf" srcId="{F850BB49-9D0D-4724-B61E-FF69FAE4DE85}" destId="{5EA5921D-F603-43E2-8B02-245201998BAF}" srcOrd="1" destOrd="0" presId="urn:microsoft.com/office/officeart/2005/8/layout/hierarchy5"/>
    <dgm:cxn modelId="{01D10C1C-DFD3-4004-B2C2-BD4EDBA5BFC9}" type="presParOf" srcId="{5EA5921D-F603-43E2-8B02-245201998BAF}" destId="{CB19433D-0D12-411A-B669-50DB90A5B8CF}" srcOrd="0" destOrd="0" presId="urn:microsoft.com/office/officeart/2005/8/layout/hierarchy5"/>
    <dgm:cxn modelId="{89399FB1-EC29-4E9A-99E4-23BB02D97E19}" type="presParOf" srcId="{CB19433D-0D12-411A-B669-50DB90A5B8CF}" destId="{FC4BBEF1-2A9E-4873-80B4-DE3BA93017E6}" srcOrd="0" destOrd="0" presId="urn:microsoft.com/office/officeart/2005/8/layout/hierarchy5"/>
    <dgm:cxn modelId="{6B5F9C32-B373-419B-B194-051374CDB253}" type="presParOf" srcId="{5EA5921D-F603-43E2-8B02-245201998BAF}" destId="{8125697C-79E5-4D57-A222-CD79BFCE8622}" srcOrd="1" destOrd="0" presId="urn:microsoft.com/office/officeart/2005/8/layout/hierarchy5"/>
    <dgm:cxn modelId="{CCB9DDD8-A477-47D9-9319-B3E03536A5E4}" type="presParOf" srcId="{8125697C-79E5-4D57-A222-CD79BFCE8622}" destId="{4C8A43BB-B48D-4D0B-8B22-8A7F3453199C}" srcOrd="0" destOrd="0" presId="urn:microsoft.com/office/officeart/2005/8/layout/hierarchy5"/>
    <dgm:cxn modelId="{BE6AC714-084D-4CAD-97A6-46009F85E196}" type="presParOf" srcId="{8125697C-79E5-4D57-A222-CD79BFCE8622}" destId="{2E4479C8-5BC7-40C6-BACA-6FEB99820327}" srcOrd="1" destOrd="0" presId="urn:microsoft.com/office/officeart/2005/8/layout/hierarchy5"/>
    <dgm:cxn modelId="{6E005DF7-B0A3-4A12-AE20-13B94514C77A}" type="presParOf" srcId="{E9B85375-9E92-4B71-ABB2-5FB728345B55}" destId="{3F7F2CFD-976B-4055-946F-1E640CED1B7D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F4DE07-B9DA-42D0-B8B8-4842371E1A2D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A1B2A1B3-C717-478C-95A4-217BD162D34B}">
      <dgm:prSet phldrT="[Texto]"/>
      <dgm:spPr/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Pesquisar</a:t>
          </a:r>
          <a:r>
            <a:rPr lang="pt-BR" dirty="0" smtClean="0"/>
            <a:t> </a:t>
          </a:r>
          <a:endParaRPr lang="pt-BR" dirty="0"/>
        </a:p>
      </dgm:t>
    </dgm:pt>
    <dgm:pt modelId="{9319AFC3-B465-4E97-BA31-3D24BEF18DA8}" type="parTrans" cxnId="{7B62D91A-BF0A-45C2-8E1C-43C5BE7F5E51}">
      <dgm:prSet/>
      <dgm:spPr/>
      <dgm:t>
        <a:bodyPr/>
        <a:lstStyle/>
        <a:p>
          <a:endParaRPr lang="pt-BR"/>
        </a:p>
      </dgm:t>
    </dgm:pt>
    <dgm:pt modelId="{635D4BF2-73B9-4EDA-9547-87E7ACB4FFE5}" type="sibTrans" cxnId="{7B62D91A-BF0A-45C2-8E1C-43C5BE7F5E51}">
      <dgm:prSet/>
      <dgm:spPr/>
      <dgm:t>
        <a:bodyPr/>
        <a:lstStyle/>
        <a:p>
          <a:endParaRPr lang="pt-BR"/>
        </a:p>
      </dgm:t>
    </dgm:pt>
    <dgm:pt modelId="{35F4342C-A269-4DFD-9AB5-2DB35D183C10}">
      <dgm:prSet phldrT="[Texto]" custT="1"/>
      <dgm:spPr/>
      <dgm:t>
        <a:bodyPr/>
        <a:lstStyle/>
        <a:p>
          <a:pPr algn="just"/>
          <a:r>
            <a:rPr lang="pt-BR" sz="2000" dirty="0" smtClean="0">
              <a:latin typeface="Arial" pitchFamily="34" charset="0"/>
              <a:cs typeface="Arial" pitchFamily="34" charset="0"/>
            </a:rPr>
            <a:t>Com  qualidade desconstruindo e reconstruindo  conhecimentos.</a:t>
          </a:r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968A286B-5B4E-45F4-99CD-40EE2A7EB9F4}" type="parTrans" cxnId="{5D43CD58-63EC-4992-82C6-28B37D29A33A}">
      <dgm:prSet/>
      <dgm:spPr/>
      <dgm:t>
        <a:bodyPr/>
        <a:lstStyle/>
        <a:p>
          <a:endParaRPr lang="pt-BR"/>
        </a:p>
      </dgm:t>
    </dgm:pt>
    <dgm:pt modelId="{25BE9CB8-A63B-4AE8-A132-F86EBBD74759}" type="sibTrans" cxnId="{5D43CD58-63EC-4992-82C6-28B37D29A33A}">
      <dgm:prSet/>
      <dgm:spPr/>
      <dgm:t>
        <a:bodyPr/>
        <a:lstStyle/>
        <a:p>
          <a:endParaRPr lang="pt-BR"/>
        </a:p>
      </dgm:t>
    </dgm:pt>
    <dgm:pt modelId="{CD4A7063-2087-464D-B3C4-B6ED9101BFBA}">
      <dgm:prSet phldrT="[Texto]" custT="1"/>
      <dgm:spPr/>
      <dgm:t>
        <a:bodyPr/>
        <a:lstStyle/>
        <a:p>
          <a:pPr algn="l"/>
          <a:r>
            <a:rPr lang="pt-BR" sz="2000" dirty="0" smtClean="0">
              <a:latin typeface="Arial" pitchFamily="34" charset="0"/>
              <a:cs typeface="Arial" pitchFamily="34" charset="0"/>
            </a:rPr>
            <a:t>Exige leitura com questionamentos e argumentações indagadoras .</a:t>
          </a:r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2CDD5240-B381-4ED8-9BD6-27501BE2B2D8}" type="parTrans" cxnId="{5860C825-6BCF-4973-9545-16D501EF3FD0}">
      <dgm:prSet/>
      <dgm:spPr/>
      <dgm:t>
        <a:bodyPr/>
        <a:lstStyle/>
        <a:p>
          <a:endParaRPr lang="pt-BR"/>
        </a:p>
      </dgm:t>
    </dgm:pt>
    <dgm:pt modelId="{B0BA2C7A-923D-410A-828F-34F7BD5FAA62}" type="sibTrans" cxnId="{5860C825-6BCF-4973-9545-16D501EF3FD0}">
      <dgm:prSet/>
      <dgm:spPr/>
      <dgm:t>
        <a:bodyPr/>
        <a:lstStyle/>
        <a:p>
          <a:endParaRPr lang="pt-BR"/>
        </a:p>
      </dgm:t>
    </dgm:pt>
    <dgm:pt modelId="{5FAF0208-C4F1-4492-B235-DB6BE34D0677}">
      <dgm:prSet phldrT="[Texto]"/>
      <dgm:spPr/>
      <dgm:t>
        <a:bodyPr/>
        <a:lstStyle/>
        <a:p>
          <a:r>
            <a:rPr lang="pt-BR" dirty="0" smtClean="0">
              <a:latin typeface="Arial" pitchFamily="34" charset="0"/>
              <a:cs typeface="Arial" pitchFamily="34" charset="0"/>
            </a:rPr>
            <a:t>Elaborar</a:t>
          </a:r>
          <a:r>
            <a:rPr lang="pt-BR" dirty="0" smtClean="0"/>
            <a:t> </a:t>
          </a:r>
          <a:endParaRPr lang="pt-BR" dirty="0"/>
        </a:p>
      </dgm:t>
    </dgm:pt>
    <dgm:pt modelId="{88B192D5-338B-4606-9737-CAE808F4DEF4}" type="parTrans" cxnId="{28EBF466-A93C-479B-9773-26FBA53DFA2E}">
      <dgm:prSet/>
      <dgm:spPr/>
      <dgm:t>
        <a:bodyPr/>
        <a:lstStyle/>
        <a:p>
          <a:endParaRPr lang="pt-BR"/>
        </a:p>
      </dgm:t>
    </dgm:pt>
    <dgm:pt modelId="{28780977-65AB-4F34-A64F-B3D42FA4D490}" type="sibTrans" cxnId="{28EBF466-A93C-479B-9773-26FBA53DFA2E}">
      <dgm:prSet/>
      <dgm:spPr/>
      <dgm:t>
        <a:bodyPr/>
        <a:lstStyle/>
        <a:p>
          <a:endParaRPr lang="pt-BR"/>
        </a:p>
      </dgm:t>
    </dgm:pt>
    <dgm:pt modelId="{4976CB8A-43F2-435C-9886-540247E33D7B}">
      <dgm:prSet phldrT="[Texto]" custT="1"/>
      <dgm:spPr/>
      <dgm:t>
        <a:bodyPr/>
        <a:lstStyle/>
        <a:p>
          <a:pPr algn="just"/>
          <a:r>
            <a:rPr lang="pt-BR" sz="2000" b="0" i="0" dirty="0" smtClean="0">
              <a:latin typeface="Arial" pitchFamily="34" charset="0"/>
              <a:cs typeface="Arial" pitchFamily="34" charset="0"/>
            </a:rPr>
            <a:t>Reconstruindo  conhecimentos com seu ponto de vista próprio,apoiando em argumentações reais.</a:t>
          </a:r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F5699D92-7DBD-4FE3-9BDD-506B1B86E812}" type="parTrans" cxnId="{2439E389-4A3E-4174-BAD6-7844AFD311CE}">
      <dgm:prSet/>
      <dgm:spPr/>
      <dgm:t>
        <a:bodyPr/>
        <a:lstStyle/>
        <a:p>
          <a:endParaRPr lang="pt-BR"/>
        </a:p>
      </dgm:t>
    </dgm:pt>
    <dgm:pt modelId="{55E48889-5DAD-4A0F-B06C-F69779D83DA4}" type="sibTrans" cxnId="{2439E389-4A3E-4174-BAD6-7844AFD311CE}">
      <dgm:prSet/>
      <dgm:spPr/>
      <dgm:t>
        <a:bodyPr/>
        <a:lstStyle/>
        <a:p>
          <a:endParaRPr lang="pt-BR"/>
        </a:p>
      </dgm:t>
    </dgm:pt>
    <dgm:pt modelId="{9BABE57A-E10A-440A-B426-93906CE7C05F}">
      <dgm:prSet phldrT="[Texto]" custT="1"/>
      <dgm:spPr/>
      <dgm:t>
        <a:bodyPr/>
        <a:lstStyle/>
        <a:p>
          <a:pPr algn="l"/>
          <a:r>
            <a:rPr lang="pt-BR" sz="2000" dirty="0" smtClean="0">
              <a:latin typeface="Arial" pitchFamily="34" charset="0"/>
              <a:cs typeface="Arial" pitchFamily="34" charset="0"/>
            </a:rPr>
            <a:t>Autonomia de ideias com interpretações e argumentações fundamentadas.</a:t>
          </a:r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A29E0EB8-0F41-4819-8179-DDB5D0541A0E}" type="parTrans" cxnId="{673B84A3-6F81-4380-9021-197E17272C36}">
      <dgm:prSet/>
      <dgm:spPr/>
      <dgm:t>
        <a:bodyPr/>
        <a:lstStyle/>
        <a:p>
          <a:endParaRPr lang="pt-BR"/>
        </a:p>
      </dgm:t>
    </dgm:pt>
    <dgm:pt modelId="{BB57AD9E-021F-483D-8162-8D3BA2502938}" type="sibTrans" cxnId="{673B84A3-6F81-4380-9021-197E17272C36}">
      <dgm:prSet/>
      <dgm:spPr/>
      <dgm:t>
        <a:bodyPr/>
        <a:lstStyle/>
        <a:p>
          <a:endParaRPr lang="pt-BR"/>
        </a:p>
      </dgm:t>
    </dgm:pt>
    <dgm:pt modelId="{9673A3F5-D3D4-4633-845C-FA44231789B5}">
      <dgm:prSet phldrT="[Texto]" custT="1"/>
      <dgm:spPr/>
      <dgm:t>
        <a:bodyPr/>
        <a:lstStyle/>
        <a:p>
          <a:pPr algn="just"/>
          <a:endParaRPr lang="pt-BR" sz="2000" dirty="0">
            <a:latin typeface="Arial" pitchFamily="34" charset="0"/>
            <a:cs typeface="Arial" pitchFamily="34" charset="0"/>
          </a:endParaRPr>
        </a:p>
      </dgm:t>
    </dgm:pt>
    <dgm:pt modelId="{74104F38-FF56-4CAE-B074-CA2FE18F43F7}" type="parTrans" cxnId="{E0FB2AA9-291B-4855-A95E-416449C9FD2E}">
      <dgm:prSet/>
      <dgm:spPr/>
      <dgm:t>
        <a:bodyPr/>
        <a:lstStyle/>
        <a:p>
          <a:endParaRPr lang="pt-BR"/>
        </a:p>
      </dgm:t>
    </dgm:pt>
    <dgm:pt modelId="{CEF20C78-D8ED-41A5-ADE9-99BA7869EDC2}" type="sibTrans" cxnId="{E0FB2AA9-291B-4855-A95E-416449C9FD2E}">
      <dgm:prSet/>
      <dgm:spPr/>
      <dgm:t>
        <a:bodyPr/>
        <a:lstStyle/>
        <a:p>
          <a:endParaRPr lang="pt-BR"/>
        </a:p>
      </dgm:t>
    </dgm:pt>
    <dgm:pt modelId="{20D3A570-A65B-44D5-B426-1AFFD8841811}" type="pres">
      <dgm:prSet presAssocID="{68F4DE07-B9DA-42D0-B8B8-4842371E1A2D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2D61199D-FF46-4511-9A5F-47D201F035F6}" type="pres">
      <dgm:prSet presAssocID="{A1B2A1B3-C717-478C-95A4-217BD162D34B}" presName="linNode" presStyleCnt="0"/>
      <dgm:spPr/>
    </dgm:pt>
    <dgm:pt modelId="{A8181E44-E943-44F7-BEC9-E049269E93DA}" type="pres">
      <dgm:prSet presAssocID="{A1B2A1B3-C717-478C-95A4-217BD162D34B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907CB81-071B-4DC8-B0CD-8653A2C1BDD3}" type="pres">
      <dgm:prSet presAssocID="{A1B2A1B3-C717-478C-95A4-217BD162D34B}" presName="childShp" presStyleLbl="bgAccFollowNode1" presStyleIdx="0" presStyleCnt="2" custScaleY="110051" custLinFactNeighborX="2679" custLinFactNeighborY="-603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A77ED05-AE00-4BDF-9EA4-DB4BBACEE87E}" type="pres">
      <dgm:prSet presAssocID="{635D4BF2-73B9-4EDA-9547-87E7ACB4FFE5}" presName="spacing" presStyleCnt="0"/>
      <dgm:spPr/>
    </dgm:pt>
    <dgm:pt modelId="{ACF61F37-6774-4A41-BE12-9F0499E66EA0}" type="pres">
      <dgm:prSet presAssocID="{5FAF0208-C4F1-4492-B235-DB6BE34D0677}" presName="linNode" presStyleCnt="0"/>
      <dgm:spPr/>
    </dgm:pt>
    <dgm:pt modelId="{8FC4BBD1-A6D5-415F-A17B-E3573C25CD1B}" type="pres">
      <dgm:prSet presAssocID="{5FAF0208-C4F1-4492-B235-DB6BE34D067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7A305E3-8FC6-4EC9-85E9-5B922B5D2A6E}" type="pres">
      <dgm:prSet presAssocID="{5FAF0208-C4F1-4492-B235-DB6BE34D0677}" presName="childShp" presStyleLbl="bgAccFollowNode1" presStyleIdx="1" presStyleCnt="2" custScaleY="12005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E018D33-8B97-4FA2-A192-181F6A04F65A}" type="presOf" srcId="{5FAF0208-C4F1-4492-B235-DB6BE34D0677}" destId="{8FC4BBD1-A6D5-415F-A17B-E3573C25CD1B}" srcOrd="0" destOrd="0" presId="urn:microsoft.com/office/officeart/2005/8/layout/vList6"/>
    <dgm:cxn modelId="{E0FB2AA9-291B-4855-A95E-416449C9FD2E}" srcId="{A1B2A1B3-C717-478C-95A4-217BD162D34B}" destId="{9673A3F5-D3D4-4633-845C-FA44231789B5}" srcOrd="0" destOrd="0" parTransId="{74104F38-FF56-4CAE-B074-CA2FE18F43F7}" sibTransId="{CEF20C78-D8ED-41A5-ADE9-99BA7869EDC2}"/>
    <dgm:cxn modelId="{C48F61A9-3058-4F66-BA59-076020DF1D62}" type="presOf" srcId="{68F4DE07-B9DA-42D0-B8B8-4842371E1A2D}" destId="{20D3A570-A65B-44D5-B426-1AFFD8841811}" srcOrd="0" destOrd="0" presId="urn:microsoft.com/office/officeart/2005/8/layout/vList6"/>
    <dgm:cxn modelId="{791AF305-E27C-4B6A-9DB2-D0EB09A0C0D0}" type="presOf" srcId="{4976CB8A-43F2-435C-9886-540247E33D7B}" destId="{A7A305E3-8FC6-4EC9-85E9-5B922B5D2A6E}" srcOrd="0" destOrd="0" presId="urn:microsoft.com/office/officeart/2005/8/layout/vList6"/>
    <dgm:cxn modelId="{2439E389-4A3E-4174-BAD6-7844AFD311CE}" srcId="{5FAF0208-C4F1-4492-B235-DB6BE34D0677}" destId="{4976CB8A-43F2-435C-9886-540247E33D7B}" srcOrd="0" destOrd="0" parTransId="{F5699D92-7DBD-4FE3-9BDD-506B1B86E812}" sibTransId="{55E48889-5DAD-4A0F-B06C-F69779D83DA4}"/>
    <dgm:cxn modelId="{7B62D91A-BF0A-45C2-8E1C-43C5BE7F5E51}" srcId="{68F4DE07-B9DA-42D0-B8B8-4842371E1A2D}" destId="{A1B2A1B3-C717-478C-95A4-217BD162D34B}" srcOrd="0" destOrd="0" parTransId="{9319AFC3-B465-4E97-BA31-3D24BEF18DA8}" sibTransId="{635D4BF2-73B9-4EDA-9547-87E7ACB4FFE5}"/>
    <dgm:cxn modelId="{428AA3AB-3C94-4B13-9AEF-4CE2BB593FFA}" type="presOf" srcId="{A1B2A1B3-C717-478C-95A4-217BD162D34B}" destId="{A8181E44-E943-44F7-BEC9-E049269E93DA}" srcOrd="0" destOrd="0" presId="urn:microsoft.com/office/officeart/2005/8/layout/vList6"/>
    <dgm:cxn modelId="{28EBF466-A93C-479B-9773-26FBA53DFA2E}" srcId="{68F4DE07-B9DA-42D0-B8B8-4842371E1A2D}" destId="{5FAF0208-C4F1-4492-B235-DB6BE34D0677}" srcOrd="1" destOrd="0" parTransId="{88B192D5-338B-4606-9737-CAE808F4DEF4}" sibTransId="{28780977-65AB-4F34-A64F-B3D42FA4D490}"/>
    <dgm:cxn modelId="{673B84A3-6F81-4380-9021-197E17272C36}" srcId="{5FAF0208-C4F1-4492-B235-DB6BE34D0677}" destId="{9BABE57A-E10A-440A-B426-93906CE7C05F}" srcOrd="1" destOrd="0" parTransId="{A29E0EB8-0F41-4819-8179-DDB5D0541A0E}" sibTransId="{BB57AD9E-021F-483D-8162-8D3BA2502938}"/>
    <dgm:cxn modelId="{058D5DEC-88F9-4DDD-91A3-E82A223C940F}" type="presOf" srcId="{CD4A7063-2087-464D-B3C4-B6ED9101BFBA}" destId="{9907CB81-071B-4DC8-B0CD-8653A2C1BDD3}" srcOrd="0" destOrd="2" presId="urn:microsoft.com/office/officeart/2005/8/layout/vList6"/>
    <dgm:cxn modelId="{D54D3731-DBF0-43E4-B3FE-3E8260EAA1E0}" type="presOf" srcId="{9673A3F5-D3D4-4633-845C-FA44231789B5}" destId="{9907CB81-071B-4DC8-B0CD-8653A2C1BDD3}" srcOrd="0" destOrd="0" presId="urn:microsoft.com/office/officeart/2005/8/layout/vList6"/>
    <dgm:cxn modelId="{BF9BC025-8327-4374-A4CC-306069A5F291}" type="presOf" srcId="{35F4342C-A269-4DFD-9AB5-2DB35D183C10}" destId="{9907CB81-071B-4DC8-B0CD-8653A2C1BDD3}" srcOrd="0" destOrd="1" presId="urn:microsoft.com/office/officeart/2005/8/layout/vList6"/>
    <dgm:cxn modelId="{5860C825-6BCF-4973-9545-16D501EF3FD0}" srcId="{A1B2A1B3-C717-478C-95A4-217BD162D34B}" destId="{CD4A7063-2087-464D-B3C4-B6ED9101BFBA}" srcOrd="2" destOrd="0" parTransId="{2CDD5240-B381-4ED8-9BD6-27501BE2B2D8}" sibTransId="{B0BA2C7A-923D-410A-828F-34F7BD5FAA62}"/>
    <dgm:cxn modelId="{4DBE576D-A01E-44B1-BA44-5C7218C14ADF}" type="presOf" srcId="{9BABE57A-E10A-440A-B426-93906CE7C05F}" destId="{A7A305E3-8FC6-4EC9-85E9-5B922B5D2A6E}" srcOrd="0" destOrd="1" presId="urn:microsoft.com/office/officeart/2005/8/layout/vList6"/>
    <dgm:cxn modelId="{5D43CD58-63EC-4992-82C6-28B37D29A33A}" srcId="{A1B2A1B3-C717-478C-95A4-217BD162D34B}" destId="{35F4342C-A269-4DFD-9AB5-2DB35D183C10}" srcOrd="1" destOrd="0" parTransId="{968A286B-5B4E-45F4-99CD-40EE2A7EB9F4}" sibTransId="{25BE9CB8-A63B-4AE8-A132-F86EBBD74759}"/>
    <dgm:cxn modelId="{54BCE4B2-1AE8-464F-B47E-8AAD17EC408F}" type="presParOf" srcId="{20D3A570-A65B-44D5-B426-1AFFD8841811}" destId="{2D61199D-FF46-4511-9A5F-47D201F035F6}" srcOrd="0" destOrd="0" presId="urn:microsoft.com/office/officeart/2005/8/layout/vList6"/>
    <dgm:cxn modelId="{F5243394-4238-41AD-8E6B-B29434AD90AC}" type="presParOf" srcId="{2D61199D-FF46-4511-9A5F-47D201F035F6}" destId="{A8181E44-E943-44F7-BEC9-E049269E93DA}" srcOrd="0" destOrd="0" presId="urn:microsoft.com/office/officeart/2005/8/layout/vList6"/>
    <dgm:cxn modelId="{E114AC96-EE70-4E5A-B3C6-28749192EDF5}" type="presParOf" srcId="{2D61199D-FF46-4511-9A5F-47D201F035F6}" destId="{9907CB81-071B-4DC8-B0CD-8653A2C1BDD3}" srcOrd="1" destOrd="0" presId="urn:microsoft.com/office/officeart/2005/8/layout/vList6"/>
    <dgm:cxn modelId="{F59A3FEC-3242-439B-8432-C8CFFD2D261D}" type="presParOf" srcId="{20D3A570-A65B-44D5-B426-1AFFD8841811}" destId="{EA77ED05-AE00-4BDF-9EA4-DB4BBACEE87E}" srcOrd="1" destOrd="0" presId="urn:microsoft.com/office/officeart/2005/8/layout/vList6"/>
    <dgm:cxn modelId="{07472220-5C56-4242-9F32-8E08C9790E18}" type="presParOf" srcId="{20D3A570-A65B-44D5-B426-1AFFD8841811}" destId="{ACF61F37-6774-4A41-BE12-9F0499E66EA0}" srcOrd="2" destOrd="0" presId="urn:microsoft.com/office/officeart/2005/8/layout/vList6"/>
    <dgm:cxn modelId="{0ED1EBE2-EE70-4E3C-94BD-507971680E10}" type="presParOf" srcId="{ACF61F37-6774-4A41-BE12-9F0499E66EA0}" destId="{8FC4BBD1-A6D5-415F-A17B-E3573C25CD1B}" srcOrd="0" destOrd="0" presId="urn:microsoft.com/office/officeart/2005/8/layout/vList6"/>
    <dgm:cxn modelId="{E44F53AC-7477-43E2-B87D-0406DA65FC0F}" type="presParOf" srcId="{ACF61F37-6774-4A41-BE12-9F0499E66EA0}" destId="{A7A305E3-8FC6-4EC9-85E9-5B922B5D2A6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BE31BFD-E80C-40A6-8952-713859FDC476}">
      <dsp:nvSpPr>
        <dsp:cNvPr id="0" name=""/>
        <dsp:cNvSpPr/>
      </dsp:nvSpPr>
      <dsp:spPr>
        <a:xfrm>
          <a:off x="3338" y="2979843"/>
          <a:ext cx="1941262" cy="970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Arte </a:t>
          </a:r>
          <a:r>
            <a:rPr lang="pt-BR" sz="2800" kern="1200" dirty="0" smtClean="0">
              <a:latin typeface="Arial" pitchFamily="34" charset="0"/>
              <a:cs typeface="Arial" pitchFamily="34" charset="0"/>
            </a:rPr>
            <a:t>de estudar</a:t>
          </a:r>
          <a:endParaRPr lang="pt-BR" sz="2800" kern="1200" dirty="0">
            <a:latin typeface="Arial" pitchFamily="34" charset="0"/>
            <a:cs typeface="Arial" pitchFamily="34" charset="0"/>
          </a:endParaRPr>
        </a:p>
      </dsp:txBody>
      <dsp:txXfrm>
        <a:off x="3338" y="2979843"/>
        <a:ext cx="1941262" cy="970631"/>
      </dsp:txXfrm>
    </dsp:sp>
    <dsp:sp modelId="{46F71F56-7676-4425-B0AF-1348CF004C98}">
      <dsp:nvSpPr>
        <dsp:cNvPr id="0" name=""/>
        <dsp:cNvSpPr/>
      </dsp:nvSpPr>
      <dsp:spPr>
        <a:xfrm rot="17782531">
          <a:off x="1458908" y="2668083"/>
          <a:ext cx="1747891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1747891" y="141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/>
        </a:p>
      </dsp:txBody>
      <dsp:txXfrm rot="17782531">
        <a:off x="2289156" y="2638492"/>
        <a:ext cx="87394" cy="87394"/>
      </dsp:txXfrm>
    </dsp:sp>
    <dsp:sp modelId="{97DDAFA0-2E99-4E3F-BDDA-74CEF7F4F98D}">
      <dsp:nvSpPr>
        <dsp:cNvPr id="0" name=""/>
        <dsp:cNvSpPr/>
      </dsp:nvSpPr>
      <dsp:spPr>
        <a:xfrm>
          <a:off x="2721106" y="1413905"/>
          <a:ext cx="1941262" cy="970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Aluno</a:t>
          </a:r>
          <a:r>
            <a:rPr lang="pt-BR" sz="1900" kern="1200" dirty="0" smtClean="0"/>
            <a:t> </a:t>
          </a:r>
          <a:endParaRPr lang="pt-BR" sz="1900" kern="1200" dirty="0"/>
        </a:p>
      </dsp:txBody>
      <dsp:txXfrm>
        <a:off x="2721106" y="1413905"/>
        <a:ext cx="1941262" cy="970631"/>
      </dsp:txXfrm>
    </dsp:sp>
    <dsp:sp modelId="{1CF3DCAA-CB4A-4E4A-9D7F-C6854C75C1AC}">
      <dsp:nvSpPr>
        <dsp:cNvPr id="0" name=""/>
        <dsp:cNvSpPr/>
      </dsp:nvSpPr>
      <dsp:spPr>
        <a:xfrm rot="18870930">
          <a:off x="4433220" y="1338449"/>
          <a:ext cx="1533291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1533291" y="141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8870930">
        <a:off x="5161533" y="1314223"/>
        <a:ext cx="76664" cy="76664"/>
      </dsp:txXfrm>
    </dsp:sp>
    <dsp:sp modelId="{64D10650-21A6-41E1-80D9-266437D531C4}">
      <dsp:nvSpPr>
        <dsp:cNvPr id="0" name=""/>
        <dsp:cNvSpPr/>
      </dsp:nvSpPr>
      <dsp:spPr>
        <a:xfrm>
          <a:off x="5737362" y="0"/>
          <a:ext cx="1941262" cy="16117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Motivação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Prazer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Resultado</a:t>
          </a:r>
          <a:endParaRPr lang="pt-BR" sz="2800" kern="1200" dirty="0">
            <a:latin typeface="Arial" pitchFamily="34" charset="0"/>
            <a:cs typeface="Arial" pitchFamily="34" charset="0"/>
          </a:endParaRPr>
        </a:p>
      </dsp:txBody>
      <dsp:txXfrm>
        <a:off x="5737362" y="0"/>
        <a:ext cx="1941262" cy="1611781"/>
      </dsp:txXfrm>
    </dsp:sp>
    <dsp:sp modelId="{688445A4-ADD1-4D83-ACC7-54C0629953DD}">
      <dsp:nvSpPr>
        <dsp:cNvPr id="0" name=""/>
        <dsp:cNvSpPr/>
      </dsp:nvSpPr>
      <dsp:spPr>
        <a:xfrm rot="2911960">
          <a:off x="4464308" y="2324458"/>
          <a:ext cx="1172626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1172626" y="141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2911960">
        <a:off x="5021305" y="2309249"/>
        <a:ext cx="58631" cy="58631"/>
      </dsp:txXfrm>
    </dsp:sp>
    <dsp:sp modelId="{CB785ABE-38DE-44D2-A3F2-54B6651290DA}">
      <dsp:nvSpPr>
        <dsp:cNvPr id="0" name=""/>
        <dsp:cNvSpPr/>
      </dsp:nvSpPr>
      <dsp:spPr>
        <a:xfrm>
          <a:off x="5438874" y="1794640"/>
          <a:ext cx="3371701" cy="196653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Realidade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Razões  Próprias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4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Aprendizagem Situada</a:t>
          </a:r>
          <a:r>
            <a:rPr lang="pt-BR" sz="1700" kern="1200" dirty="0" smtClean="0"/>
            <a:t> </a:t>
          </a:r>
          <a:endParaRPr lang="pt-BR" sz="1700" kern="1200" dirty="0"/>
        </a:p>
      </dsp:txBody>
      <dsp:txXfrm>
        <a:off x="5438874" y="1794640"/>
        <a:ext cx="3371701" cy="1966537"/>
      </dsp:txXfrm>
    </dsp:sp>
    <dsp:sp modelId="{D08F8ABE-F959-4A0C-B105-469799322838}">
      <dsp:nvSpPr>
        <dsp:cNvPr id="0" name=""/>
        <dsp:cNvSpPr/>
      </dsp:nvSpPr>
      <dsp:spPr>
        <a:xfrm rot="3817469">
          <a:off x="1458908" y="4234022"/>
          <a:ext cx="1747891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1747891" y="141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600" kern="1200"/>
        </a:p>
      </dsp:txBody>
      <dsp:txXfrm rot="3817469">
        <a:off x="2289156" y="4204431"/>
        <a:ext cx="87394" cy="87394"/>
      </dsp:txXfrm>
    </dsp:sp>
    <dsp:sp modelId="{4CBE91AD-96DD-4DA9-AE28-BE5B3BD2F812}">
      <dsp:nvSpPr>
        <dsp:cNvPr id="0" name=""/>
        <dsp:cNvSpPr/>
      </dsp:nvSpPr>
      <dsp:spPr>
        <a:xfrm>
          <a:off x="2721106" y="4545782"/>
          <a:ext cx="1941262" cy="9706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Professor</a:t>
          </a:r>
          <a:endParaRPr lang="pt-BR" sz="2800" kern="1200" dirty="0">
            <a:latin typeface="Arial" pitchFamily="34" charset="0"/>
            <a:cs typeface="Arial" pitchFamily="34" charset="0"/>
          </a:endParaRPr>
        </a:p>
      </dsp:txBody>
      <dsp:txXfrm>
        <a:off x="2721106" y="4545782"/>
        <a:ext cx="1941262" cy="970631"/>
      </dsp:txXfrm>
    </dsp:sp>
    <dsp:sp modelId="{CB19433D-0D12-411A-B669-50DB90A5B8CF}">
      <dsp:nvSpPr>
        <dsp:cNvPr id="0" name=""/>
        <dsp:cNvSpPr/>
      </dsp:nvSpPr>
      <dsp:spPr>
        <a:xfrm rot="242536">
          <a:off x="4661711" y="5035623"/>
          <a:ext cx="528620" cy="28212"/>
        </a:xfrm>
        <a:custGeom>
          <a:avLst/>
          <a:gdLst/>
          <a:ahLst/>
          <a:cxnLst/>
          <a:rect l="0" t="0" r="0" b="0"/>
          <a:pathLst>
            <a:path>
              <a:moveTo>
                <a:pt x="0" y="14106"/>
              </a:moveTo>
              <a:lnTo>
                <a:pt x="528620" y="141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242536">
        <a:off x="4912806" y="5036514"/>
        <a:ext cx="26431" cy="26431"/>
      </dsp:txXfrm>
    </dsp:sp>
    <dsp:sp modelId="{4C8A43BB-B48D-4D0B-8B22-8A7F3453199C}">
      <dsp:nvSpPr>
        <dsp:cNvPr id="0" name=""/>
        <dsp:cNvSpPr/>
      </dsp:nvSpPr>
      <dsp:spPr>
        <a:xfrm>
          <a:off x="5189674" y="3944036"/>
          <a:ext cx="3702803" cy="22486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Pesquisador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Criar Situações de Aprendizagem 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ts val="500"/>
            </a:spcAft>
          </a:pPr>
          <a:r>
            <a:rPr lang="pt-BR" sz="2800" kern="1200" dirty="0" smtClean="0">
              <a:latin typeface="Arial" pitchFamily="34" charset="0"/>
              <a:cs typeface="Arial" pitchFamily="34" charset="0"/>
            </a:rPr>
            <a:t>Autoria </a:t>
          </a:r>
          <a:endParaRPr lang="pt-BR" sz="1800" kern="1200" dirty="0"/>
        </a:p>
      </dsp:txBody>
      <dsp:txXfrm>
        <a:off x="5189674" y="3944036"/>
        <a:ext cx="3702803" cy="224865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907CB81-071B-4DC8-B0CD-8653A2C1BDD3}">
      <dsp:nvSpPr>
        <dsp:cNvPr id="0" name=""/>
        <dsp:cNvSpPr/>
      </dsp:nvSpPr>
      <dsp:spPr>
        <a:xfrm>
          <a:off x="3562202" y="0"/>
          <a:ext cx="5330277" cy="22747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t-BR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>
              <a:latin typeface="Arial" pitchFamily="34" charset="0"/>
              <a:cs typeface="Arial" pitchFamily="34" charset="0"/>
            </a:rPr>
            <a:t>Com  qualidade desconstruindo e reconstruindo  conhecimentos.</a:t>
          </a:r>
          <a:endParaRPr lang="pt-BR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>
              <a:latin typeface="Arial" pitchFamily="34" charset="0"/>
              <a:cs typeface="Arial" pitchFamily="34" charset="0"/>
            </a:rPr>
            <a:t>Exige leitura com questionamentos e argumentações indagadoras .</a:t>
          </a:r>
          <a:endParaRPr lang="pt-BR" sz="2000" kern="1200" dirty="0">
            <a:latin typeface="Arial" pitchFamily="34" charset="0"/>
            <a:cs typeface="Arial" pitchFamily="34" charset="0"/>
          </a:endParaRPr>
        </a:p>
      </dsp:txBody>
      <dsp:txXfrm>
        <a:off x="3562202" y="0"/>
        <a:ext cx="5330277" cy="2274748"/>
      </dsp:txXfrm>
    </dsp:sp>
    <dsp:sp modelId="{A8181E44-E943-44F7-BEC9-E049269E93DA}">
      <dsp:nvSpPr>
        <dsp:cNvPr id="0" name=""/>
        <dsp:cNvSpPr/>
      </dsp:nvSpPr>
      <dsp:spPr>
        <a:xfrm>
          <a:off x="4342" y="106704"/>
          <a:ext cx="3553518" cy="20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000" kern="1200" dirty="0" smtClean="0">
              <a:latin typeface="Arial" pitchFamily="34" charset="0"/>
              <a:cs typeface="Arial" pitchFamily="34" charset="0"/>
            </a:rPr>
            <a:t>Pesquisar</a:t>
          </a:r>
          <a:r>
            <a:rPr lang="pt-BR" sz="5000" kern="1200" dirty="0" smtClean="0"/>
            <a:t> </a:t>
          </a:r>
          <a:endParaRPr lang="pt-BR" sz="5000" kern="1200" dirty="0"/>
        </a:p>
      </dsp:txBody>
      <dsp:txXfrm>
        <a:off x="4342" y="106704"/>
        <a:ext cx="3553518" cy="2066995"/>
      </dsp:txXfrm>
    </dsp:sp>
    <dsp:sp modelId="{A7A305E3-8FC6-4EC9-85E9-5B922B5D2A6E}">
      <dsp:nvSpPr>
        <dsp:cNvPr id="0" name=""/>
        <dsp:cNvSpPr/>
      </dsp:nvSpPr>
      <dsp:spPr>
        <a:xfrm>
          <a:off x="3557860" y="2484276"/>
          <a:ext cx="5330277" cy="248144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just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b="0" i="0" kern="1200" dirty="0" smtClean="0">
              <a:latin typeface="Arial" pitchFamily="34" charset="0"/>
              <a:cs typeface="Arial" pitchFamily="34" charset="0"/>
            </a:rPr>
            <a:t>Reconstruindo  conhecimentos com seu ponto de vista próprio,apoiando em argumentações reais.</a:t>
          </a:r>
          <a:endParaRPr lang="pt-BR" sz="2000" kern="1200" dirty="0">
            <a:latin typeface="Arial" pitchFamily="34" charset="0"/>
            <a:cs typeface="Arial" pitchFamily="34" charset="0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000" kern="1200" dirty="0" smtClean="0">
              <a:latin typeface="Arial" pitchFamily="34" charset="0"/>
              <a:cs typeface="Arial" pitchFamily="34" charset="0"/>
            </a:rPr>
            <a:t>Autonomia de ideias com interpretações e argumentações fundamentadas.</a:t>
          </a:r>
          <a:endParaRPr lang="pt-BR" sz="2000" kern="1200" dirty="0">
            <a:latin typeface="Arial" pitchFamily="34" charset="0"/>
            <a:cs typeface="Arial" pitchFamily="34" charset="0"/>
          </a:endParaRPr>
        </a:p>
      </dsp:txBody>
      <dsp:txXfrm>
        <a:off x="3557860" y="2484276"/>
        <a:ext cx="5330277" cy="2481448"/>
      </dsp:txXfrm>
    </dsp:sp>
    <dsp:sp modelId="{8FC4BBD1-A6D5-415F-A17B-E3573C25CD1B}">
      <dsp:nvSpPr>
        <dsp:cNvPr id="0" name=""/>
        <dsp:cNvSpPr/>
      </dsp:nvSpPr>
      <dsp:spPr>
        <a:xfrm>
          <a:off x="4342" y="2691502"/>
          <a:ext cx="3553518" cy="206699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95250" rIns="190500" bIns="952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000" kern="1200" dirty="0" smtClean="0">
              <a:latin typeface="Arial" pitchFamily="34" charset="0"/>
              <a:cs typeface="Arial" pitchFamily="34" charset="0"/>
            </a:rPr>
            <a:t>Elaborar</a:t>
          </a:r>
          <a:r>
            <a:rPr lang="pt-BR" sz="5000" kern="1200" dirty="0" smtClean="0"/>
            <a:t> </a:t>
          </a:r>
          <a:endParaRPr lang="pt-BR" sz="5000" kern="1200" dirty="0"/>
        </a:p>
      </dsp:txBody>
      <dsp:txXfrm>
        <a:off x="4342" y="2691502"/>
        <a:ext cx="3553518" cy="20669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ransition spd="med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AF262-B53B-4237-BD1B-492C32DDD14B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953C5D-62DE-4716-8B19-885A54A6D37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2276872"/>
            <a:ext cx="8712968" cy="1800200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pt-BR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METODOLOGIA PARA</a:t>
            </a:r>
            <a:br>
              <a:rPr lang="pt-BR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BR" sz="5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5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QUER APRENDER</a:t>
            </a:r>
            <a:br>
              <a:rPr lang="pt-BR" sz="5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BR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Pedro Demo.</a:t>
            </a:r>
            <a:r>
              <a:rPr lang="pt-BR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BR" sz="2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http://eepesf.wikispaces.com/file/view/cabe%C3%A7alho2015.png/542164156/cabe%C3%A7alho20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1008112"/>
          </a:xfrm>
          <a:prstGeom prst="rect">
            <a:avLst/>
          </a:prstGeom>
          <a:noFill/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9512" y="4437112"/>
            <a:ext cx="8712968" cy="20882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pt-BR" sz="3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Atividade do Grupo de Estudos </a:t>
            </a:r>
          </a:p>
          <a:p>
            <a:pPr lvl="0" algn="ctr">
              <a:spcBef>
                <a:spcPct val="0"/>
              </a:spcBef>
            </a:pPr>
            <a:r>
              <a:rPr lang="pt-BR" sz="3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NTE Regional Tema 22 </a:t>
            </a:r>
          </a:p>
          <a:p>
            <a:pPr lvl="0" algn="ctr">
              <a:spcBef>
                <a:spcPct val="0"/>
              </a:spcBef>
            </a:pPr>
            <a:r>
              <a:rPr lang="pt-BR" sz="35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Arte de Estudar e Aprender</a:t>
            </a:r>
            <a:endParaRPr kumimoji="0" lang="pt-BR" sz="4000" i="1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871296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179512" y="2636912"/>
            <a:ext cx="8712968" cy="33123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Coordenadora Maura Regina</a:t>
            </a:r>
          </a:p>
          <a:p>
            <a:pPr lvl="0" algn="ctr">
              <a:spcBef>
                <a:spcPct val="0"/>
              </a:spcBef>
            </a:pP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Responsável Dirce Cristiane </a:t>
            </a:r>
            <a:r>
              <a:rPr lang="pt-B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Camilotti</a:t>
            </a:r>
            <a:endParaRPr lang="pt-BR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0"/>
              </a:spcBef>
            </a:pPr>
            <a:r>
              <a:rPr lang="pt-B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Prof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Multiplicadora Mercedes Sampaio Goulart</a:t>
            </a:r>
          </a:p>
          <a:p>
            <a:pPr lvl="0" algn="ctr">
              <a:spcBef>
                <a:spcPct val="0"/>
              </a:spcBef>
            </a:pPr>
            <a:r>
              <a:rPr lang="pt-BR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Progetec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Adriano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Lopes 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Fernandes</a:t>
            </a:r>
          </a:p>
          <a:p>
            <a:pPr lvl="0" algn="ctr">
              <a:spcBef>
                <a:spcPct val="0"/>
              </a:spcBef>
            </a:pPr>
            <a:r>
              <a:rPr kumimoji="0" lang="pt-BR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EE Paulo Eduardo</a:t>
            </a:r>
            <a:r>
              <a:rPr kumimoji="0" lang="pt-BR" sz="32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de Souza Firmo</a:t>
            </a:r>
          </a:p>
          <a:p>
            <a:pPr lvl="0" algn="ctr">
              <a:spcBef>
                <a:spcPct val="0"/>
              </a:spcBef>
            </a:pPr>
            <a:r>
              <a:rPr lang="pt-BR" sz="3200" baseline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Sidrolândia</a:t>
            </a: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- MS</a:t>
            </a: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179512" y="1916832"/>
            <a:ext cx="8712968" cy="72008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pt-BR" sz="1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Grupo 4 -</a:t>
            </a:r>
            <a:r>
              <a:rPr kumimoji="0" lang="pt-BR" sz="13800" b="0" i="0" u="none" strike="noStrike" kern="1200" cap="none" spc="0" normalizeH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pt-BR" sz="1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ARTE DE ESTUDAR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pt-BR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Espaço Reservado para Conteúdo 2"/>
          <p:cNvSpPr>
            <a:spLocks noGrp="1"/>
          </p:cNvSpPr>
          <p:nvPr>
            <p:ph idx="1"/>
          </p:nvPr>
        </p:nvSpPr>
        <p:spPr>
          <a:xfrm>
            <a:off x="0" y="5733256"/>
            <a:ext cx="8820472" cy="936104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endParaRPr lang="pt-BR" sz="4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pt-B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algn="r">
              <a:spcBef>
                <a:spcPts val="0"/>
              </a:spcBef>
              <a:buNone/>
            </a:pPr>
            <a:r>
              <a:rPr lang="pt-BR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Aprender bem não é enigma, nem castigo" (Pedro Demo, 2015)</a:t>
            </a:r>
            <a:endParaRPr lang="pt-BR" sz="5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http://eepesf.wikispaces.com/file/view/cabe%C3%A7alho2015.png/542164156/cabe%C3%A7alho20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968" cy="1008112"/>
          </a:xfrm>
          <a:prstGeom prst="rect">
            <a:avLst/>
          </a:prstGeom>
          <a:noFill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871296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048672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pt-BR" b="1" u="sng" dirty="0" smtClean="0">
                <a:latin typeface="Arial" pitchFamily="34" charset="0"/>
                <a:cs typeface="Arial" pitchFamily="34" charset="0"/>
              </a:rPr>
              <a:t>ARTE DE ESTUDAR ?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Requer de nós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educadores, 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criatividade em estarmos pesquisando, elaborando ações que consequentemente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possamos  motivar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nossos </a:t>
            </a:r>
            <a:r>
              <a:rPr lang="pt-BR" dirty="0" err="1" smtClean="0">
                <a:latin typeface="Arial" pitchFamily="34" charset="0"/>
                <a:cs typeface="Arial" pitchFamily="34" charset="0"/>
              </a:rPr>
              <a:t>educandos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 a estudar algo ou disciplinas de acordo com sua realidade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para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que assim haja uma aprendizagem significativa.</a:t>
            </a:r>
          </a:p>
          <a:p>
            <a:pPr algn="ctr">
              <a:buNone/>
            </a:pPr>
            <a:endParaRPr lang="pt-BR" dirty="0" smtClean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</p:nvPr>
        </p:nvGraphicFramePr>
        <p:xfrm>
          <a:off x="251520" y="260648"/>
          <a:ext cx="9145016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BE31BFD-E80C-40A6-8952-713859FDC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EBE31BFD-E80C-40A6-8952-713859FDC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EBE31BFD-E80C-40A6-8952-713859FDC4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6F71F56-7676-4425-B0AF-1348CF004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dgm id="{46F71F56-7676-4425-B0AF-1348CF004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46F71F56-7676-4425-B0AF-1348CF004C9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7DDAFA0-2E99-4E3F-BDDA-74CEF7F4F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graphicEl>
                                              <a:dgm id="{97DDAFA0-2E99-4E3F-BDDA-74CEF7F4F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dgm id="{97DDAFA0-2E99-4E3F-BDDA-74CEF7F4F98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CF3DCAA-CB4A-4E4A-9D7F-C6854C75C1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graphicEl>
                                              <a:dgm id="{1CF3DCAA-CB4A-4E4A-9D7F-C6854C75C1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dgm id="{1CF3DCAA-CB4A-4E4A-9D7F-C6854C75C1A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4D10650-21A6-41E1-80D9-266437D53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64D10650-21A6-41E1-80D9-266437D53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64D10650-21A6-41E1-80D9-266437D531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88445A4-ADD1-4D83-ACC7-54C062995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688445A4-ADD1-4D83-ACC7-54C062995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graphicEl>
                                              <a:dgm id="{688445A4-ADD1-4D83-ACC7-54C0629953D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785ABE-38DE-44D2-A3F2-54B6651290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CB785ABE-38DE-44D2-A3F2-54B6651290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CB785ABE-38DE-44D2-A3F2-54B6651290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08F8ABE-F959-4A0C-B105-469799322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graphicEl>
                                              <a:dgm id="{D08F8ABE-F959-4A0C-B105-469799322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graphicEl>
                                              <a:dgm id="{D08F8ABE-F959-4A0C-B105-46979932283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BE91AD-96DD-4DA9-AE28-BE5B3BD2F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graphicEl>
                                              <a:dgm id="{4CBE91AD-96DD-4DA9-AE28-BE5B3BD2F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graphicEl>
                                              <a:dgm id="{4CBE91AD-96DD-4DA9-AE28-BE5B3BD2F8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B19433D-0D12-411A-B669-50DB90A5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graphicEl>
                                              <a:dgm id="{CB19433D-0D12-411A-B669-50DB90A5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graphicEl>
                                              <a:dgm id="{CB19433D-0D12-411A-B669-50DB90A5B8C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C8A43BB-B48D-4D0B-8B22-8A7F34531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graphicEl>
                                              <a:dgm id="{4C8A43BB-B48D-4D0B-8B22-8A7F34531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graphicEl>
                                              <a:dgm id="{4C8A43BB-B48D-4D0B-8B22-8A7F3453199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5904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pt-BR" sz="44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ESTUDO CRIATIVO </a:t>
            </a:r>
          </a:p>
          <a:p>
            <a:pPr algn="ctr">
              <a:buNone/>
            </a:pPr>
            <a:endParaRPr lang="pt-B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a 5"/>
          <p:cNvGraphicFramePr/>
          <p:nvPr/>
        </p:nvGraphicFramePr>
        <p:xfrm>
          <a:off x="0" y="1412776"/>
          <a:ext cx="889248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i="1" u="sng" dirty="0" smtClean="0">
                <a:latin typeface="Arial" pitchFamily="34" charset="0"/>
                <a:cs typeface="Arial" pitchFamily="34" charset="0"/>
              </a:rPr>
              <a:t>Considerações Finais </a:t>
            </a:r>
            <a:endParaRPr lang="pt-BR" b="1" i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5040560"/>
          </a:xfrm>
        </p:spPr>
        <p:txBody>
          <a:bodyPr>
            <a:normAutofit fontScale="85000" lnSpcReduction="10000"/>
          </a:bodyPr>
          <a:lstStyle/>
          <a:p>
            <a:pPr indent="0" algn="just"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Arte de estudar o autor nos faz repensar formas interessantes de  ensinarmos nosso educando a aprender com criatividade e motivação.</a:t>
            </a:r>
          </a:p>
          <a:p>
            <a:pPr indent="0" algn="just"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Sabemos que esse aluno chega nas escolas ou universidades com um sentido único de estudar, mas sem conexões com sua realidade ou razão. </a:t>
            </a:r>
          </a:p>
          <a:p>
            <a:pPr indent="0" algn="just">
              <a:buFont typeface="Wingdings" pitchFamily="2" charset="2"/>
              <a:buChar char="Ø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Precisamos enquanto educadores sermos criativos e estudiosos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levando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ao aluno a um ser mais estudioso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, mas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claro para que isso ocorra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deve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haver uma pesquisa e elaboração bem feita sobre uma determinado assunto de acordo com realidade do educando o qual está inserido.</a:t>
            </a:r>
            <a:endParaRPr lang="pt-BR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258</Words>
  <Application>Microsoft Office PowerPoint</Application>
  <PresentationFormat>Apresentação na tela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METODOLOGIA PARA  QUEM QUER APRENDER Pedro Demo. </vt:lpstr>
      <vt:lpstr>Slide 2</vt:lpstr>
      <vt:lpstr>Slide 3</vt:lpstr>
      <vt:lpstr>Slide 4</vt:lpstr>
      <vt:lpstr>Slide 5</vt:lpstr>
      <vt:lpstr>Considerações Finais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PARA QUEM QUER APRENDER</dc:title>
  <dc:creator>AdrianoLopes</dc:creator>
  <cp:lastModifiedBy>AdrianoLopes</cp:lastModifiedBy>
  <cp:revision>24</cp:revision>
  <dcterms:created xsi:type="dcterms:W3CDTF">2015-03-28T17:33:34Z</dcterms:created>
  <dcterms:modified xsi:type="dcterms:W3CDTF">2015-03-28T23:12:43Z</dcterms:modified>
</cp:coreProperties>
</file>